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A2942-D6D1-46FA-BB87-61D629B04A12}" type="datetimeFigureOut">
              <a:rPr lang="es-MX" smtClean="0"/>
              <a:t>25/01/2017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C7A8-2E89-4BE0-A686-C9DB38666C2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95 Grupo"/>
          <p:cNvGrpSpPr/>
          <p:nvPr/>
        </p:nvGrpSpPr>
        <p:grpSpPr>
          <a:xfrm>
            <a:off x="1403648" y="1268760"/>
            <a:ext cx="6408712" cy="4985742"/>
            <a:chOff x="2483768" y="2996952"/>
            <a:chExt cx="4254500" cy="3257550"/>
          </a:xfrm>
        </p:grpSpPr>
        <p:pic>
          <p:nvPicPr>
            <p:cNvPr id="1026" name="Picture 2" descr="C:\Users\Oscar\Desktop\670px-Draw-a-Baseball-Field-Intr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83768" y="2996952"/>
              <a:ext cx="4254500" cy="3257550"/>
            </a:xfrm>
            <a:prstGeom prst="rect">
              <a:avLst/>
            </a:prstGeom>
            <a:noFill/>
          </p:spPr>
        </p:pic>
        <p:grpSp>
          <p:nvGrpSpPr>
            <p:cNvPr id="32" name="31 Grupo"/>
            <p:cNvGrpSpPr/>
            <p:nvPr/>
          </p:nvGrpSpPr>
          <p:grpSpPr>
            <a:xfrm rot="2945386">
              <a:off x="4087627" y="3985524"/>
              <a:ext cx="556233" cy="496671"/>
              <a:chOff x="1979712" y="2708920"/>
              <a:chExt cx="1008112" cy="1008112"/>
            </a:xfrm>
          </p:grpSpPr>
          <p:grpSp>
            <p:nvGrpSpPr>
              <p:cNvPr id="33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35" name="34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6" name="35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7" name="36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8" name="37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34" name="33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9" name="38 Grupo"/>
            <p:cNvGrpSpPr/>
            <p:nvPr/>
          </p:nvGrpSpPr>
          <p:grpSpPr>
            <a:xfrm rot="3021776">
              <a:off x="4446520" y="3985309"/>
              <a:ext cx="556233" cy="496671"/>
              <a:chOff x="1979712" y="2708920"/>
              <a:chExt cx="1008112" cy="1008112"/>
            </a:xfrm>
          </p:grpSpPr>
          <p:grpSp>
            <p:nvGrpSpPr>
              <p:cNvPr id="40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42" name="41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42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4" name="43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5" name="44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41" name="40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7" name="16 Grupo"/>
            <p:cNvGrpSpPr/>
            <p:nvPr/>
          </p:nvGrpSpPr>
          <p:grpSpPr>
            <a:xfrm rot="5241976">
              <a:off x="5088000" y="4375363"/>
              <a:ext cx="493681" cy="495407"/>
              <a:chOff x="1979712" y="2708920"/>
              <a:chExt cx="1008112" cy="1008112"/>
            </a:xfrm>
          </p:grpSpPr>
          <p:grpSp>
            <p:nvGrpSpPr>
              <p:cNvPr id="65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67" name="66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67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9" name="68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0" name="69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66" name="65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8" name="17 Grupo"/>
            <p:cNvGrpSpPr/>
            <p:nvPr/>
          </p:nvGrpSpPr>
          <p:grpSpPr>
            <a:xfrm rot="5241976">
              <a:off x="5088000" y="4591386"/>
              <a:ext cx="493681" cy="495407"/>
              <a:chOff x="1979712" y="2708920"/>
              <a:chExt cx="1008112" cy="1008112"/>
            </a:xfrm>
          </p:grpSpPr>
          <p:grpSp>
            <p:nvGrpSpPr>
              <p:cNvPr id="59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61" name="60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61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3" name="62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4" name="63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60" name="59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50" name="24 Grupo"/>
            <p:cNvGrpSpPr/>
            <p:nvPr/>
          </p:nvGrpSpPr>
          <p:grpSpPr>
            <a:xfrm rot="5400000">
              <a:off x="5076919" y="4148217"/>
              <a:ext cx="493681" cy="495407"/>
              <a:chOff x="1979712" y="2708920"/>
              <a:chExt cx="1008112" cy="1008112"/>
            </a:xfrm>
          </p:grpSpPr>
          <p:grpSp>
            <p:nvGrpSpPr>
              <p:cNvPr id="51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53" name="52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4" name="53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5" name="54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6" name="55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52" name="51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5" name="74 Grupo"/>
            <p:cNvGrpSpPr/>
            <p:nvPr/>
          </p:nvGrpSpPr>
          <p:grpSpPr>
            <a:xfrm rot="293109">
              <a:off x="3584025" y="4603910"/>
              <a:ext cx="556233" cy="496671"/>
              <a:chOff x="1979712" y="2708920"/>
              <a:chExt cx="1008112" cy="1008112"/>
            </a:xfrm>
          </p:grpSpPr>
          <p:grpSp>
            <p:nvGrpSpPr>
              <p:cNvPr id="76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78" name="77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9" name="78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0" name="79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1" name="80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77" name="76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82" name="81 Grupo"/>
            <p:cNvGrpSpPr/>
            <p:nvPr/>
          </p:nvGrpSpPr>
          <p:grpSpPr>
            <a:xfrm rot="293109">
              <a:off x="3584027" y="4387886"/>
              <a:ext cx="556233" cy="496671"/>
              <a:chOff x="1979712" y="2708920"/>
              <a:chExt cx="1008112" cy="1008112"/>
            </a:xfrm>
          </p:grpSpPr>
          <p:grpSp>
            <p:nvGrpSpPr>
              <p:cNvPr id="83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85" name="84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6" name="85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7" name="86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88" name="87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84" name="83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89" name="88 Grupo"/>
            <p:cNvGrpSpPr/>
            <p:nvPr/>
          </p:nvGrpSpPr>
          <p:grpSpPr>
            <a:xfrm rot="293109">
              <a:off x="3584027" y="4171861"/>
              <a:ext cx="556233" cy="496671"/>
              <a:chOff x="1979712" y="2708920"/>
              <a:chExt cx="1008112" cy="1008112"/>
            </a:xfrm>
          </p:grpSpPr>
          <p:grpSp>
            <p:nvGrpSpPr>
              <p:cNvPr id="90" name="15 Grupo"/>
              <p:cNvGrpSpPr/>
              <p:nvPr/>
            </p:nvGrpSpPr>
            <p:grpSpPr>
              <a:xfrm>
                <a:off x="2195736" y="2924944"/>
                <a:ext cx="792088" cy="792088"/>
                <a:chOff x="2195736" y="2924944"/>
                <a:chExt cx="792088" cy="792088"/>
              </a:xfrm>
            </p:grpSpPr>
            <p:sp>
              <p:nvSpPr>
                <p:cNvPr id="92" name="91 Rectángulo"/>
                <p:cNvSpPr/>
                <p:nvPr/>
              </p:nvSpPr>
              <p:spPr>
                <a:xfrm>
                  <a:off x="2843808" y="3573016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92 Rectángulo"/>
                <p:cNvSpPr/>
                <p:nvPr/>
              </p:nvSpPr>
              <p:spPr>
                <a:xfrm>
                  <a:off x="2627784" y="3356992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4" name="93 Rectángulo"/>
                <p:cNvSpPr/>
                <p:nvPr/>
              </p:nvSpPr>
              <p:spPr>
                <a:xfrm>
                  <a:off x="2411760" y="3140968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5" name="94 Rectángulo"/>
                <p:cNvSpPr/>
                <p:nvPr/>
              </p:nvSpPr>
              <p:spPr>
                <a:xfrm>
                  <a:off x="2195736" y="2924944"/>
                  <a:ext cx="144016" cy="14401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91" name="90 Rectángulo"/>
              <p:cNvSpPr/>
              <p:nvPr/>
            </p:nvSpPr>
            <p:spPr>
              <a:xfrm>
                <a:off x="1979712" y="2708920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scar\Desktop\670px-Draw-a-Baseball-Field-In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171450"/>
            <a:ext cx="8509000" cy="6515100"/>
          </a:xfrm>
          <a:prstGeom prst="rect">
            <a:avLst/>
          </a:prstGeom>
          <a:noFill/>
        </p:spPr>
      </p:pic>
      <p:sp>
        <p:nvSpPr>
          <p:cNvPr id="3" name="2 Rectángulo redondeado"/>
          <p:cNvSpPr/>
          <p:nvPr/>
        </p:nvSpPr>
        <p:spPr>
          <a:xfrm>
            <a:off x="4139952" y="177281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4644008" y="170080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1988840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5220072" y="1844824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3419872" y="2348880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 redondeado"/>
          <p:cNvSpPr/>
          <p:nvPr/>
        </p:nvSpPr>
        <p:spPr>
          <a:xfrm>
            <a:off x="3203848" y="285293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 redondeado"/>
          <p:cNvSpPr/>
          <p:nvPr/>
        </p:nvSpPr>
        <p:spPr>
          <a:xfrm>
            <a:off x="5652120" y="213285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3347864" y="335699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 redondeado"/>
          <p:cNvSpPr/>
          <p:nvPr/>
        </p:nvSpPr>
        <p:spPr>
          <a:xfrm>
            <a:off x="3563888" y="371703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 redondeado"/>
          <p:cNvSpPr/>
          <p:nvPr/>
        </p:nvSpPr>
        <p:spPr>
          <a:xfrm>
            <a:off x="4067944" y="4005064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 redondeado"/>
          <p:cNvSpPr/>
          <p:nvPr/>
        </p:nvSpPr>
        <p:spPr>
          <a:xfrm>
            <a:off x="4572000" y="407707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 redondeado"/>
          <p:cNvSpPr/>
          <p:nvPr/>
        </p:nvSpPr>
        <p:spPr>
          <a:xfrm>
            <a:off x="5148064" y="407707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 redondeado"/>
          <p:cNvSpPr/>
          <p:nvPr/>
        </p:nvSpPr>
        <p:spPr>
          <a:xfrm>
            <a:off x="6012160" y="278092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 redondeado"/>
          <p:cNvSpPr/>
          <p:nvPr/>
        </p:nvSpPr>
        <p:spPr>
          <a:xfrm>
            <a:off x="5868144" y="350100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 redondeado"/>
          <p:cNvSpPr/>
          <p:nvPr/>
        </p:nvSpPr>
        <p:spPr>
          <a:xfrm>
            <a:off x="5580112" y="386104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 redondeado"/>
          <p:cNvSpPr/>
          <p:nvPr/>
        </p:nvSpPr>
        <p:spPr>
          <a:xfrm>
            <a:off x="5868144" y="242088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 redondeado"/>
          <p:cNvSpPr/>
          <p:nvPr/>
        </p:nvSpPr>
        <p:spPr>
          <a:xfrm>
            <a:off x="6012160" y="314096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scar\Desktop\670px-Draw-a-Baseball-Field-In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171450"/>
            <a:ext cx="8509000" cy="6515100"/>
          </a:xfrm>
          <a:prstGeom prst="rect">
            <a:avLst/>
          </a:prstGeom>
          <a:noFill/>
        </p:spPr>
      </p:pic>
      <p:sp>
        <p:nvSpPr>
          <p:cNvPr id="8" name="7 Rectángulo redondeado"/>
          <p:cNvSpPr/>
          <p:nvPr/>
        </p:nvSpPr>
        <p:spPr>
          <a:xfrm>
            <a:off x="3203848" y="2852936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3347864" y="335699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 redondeado"/>
          <p:cNvSpPr/>
          <p:nvPr/>
        </p:nvSpPr>
        <p:spPr>
          <a:xfrm>
            <a:off x="3563888" y="371703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 redondeado"/>
          <p:cNvSpPr/>
          <p:nvPr/>
        </p:nvSpPr>
        <p:spPr>
          <a:xfrm>
            <a:off x="4067944" y="4005064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 redondeado"/>
          <p:cNvSpPr/>
          <p:nvPr/>
        </p:nvSpPr>
        <p:spPr>
          <a:xfrm>
            <a:off x="4572000" y="407707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 redondeado"/>
          <p:cNvSpPr/>
          <p:nvPr/>
        </p:nvSpPr>
        <p:spPr>
          <a:xfrm>
            <a:off x="5148064" y="4077072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 redondeado"/>
          <p:cNvSpPr/>
          <p:nvPr/>
        </p:nvSpPr>
        <p:spPr>
          <a:xfrm>
            <a:off x="6012160" y="278092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 redondeado"/>
          <p:cNvSpPr/>
          <p:nvPr/>
        </p:nvSpPr>
        <p:spPr>
          <a:xfrm>
            <a:off x="5868144" y="350100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 redondeado"/>
          <p:cNvSpPr/>
          <p:nvPr/>
        </p:nvSpPr>
        <p:spPr>
          <a:xfrm>
            <a:off x="5580112" y="386104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Rectángulo redondeado"/>
          <p:cNvSpPr/>
          <p:nvPr/>
        </p:nvSpPr>
        <p:spPr>
          <a:xfrm>
            <a:off x="6012160" y="3140968"/>
            <a:ext cx="144016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Oscar</dc:creator>
  <cp:lastModifiedBy>Oscar</cp:lastModifiedBy>
  <cp:revision>1</cp:revision>
  <dcterms:created xsi:type="dcterms:W3CDTF">2017-01-26T05:12:03Z</dcterms:created>
  <dcterms:modified xsi:type="dcterms:W3CDTF">2017-01-26T05:58:55Z</dcterms:modified>
</cp:coreProperties>
</file>