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56" r:id="rId4"/>
    <p:sldMasterId id="2147483768" r:id="rId5"/>
  </p:sldMasterIdLst>
  <p:sldIdLst>
    <p:sldId id="257" r:id="rId6"/>
    <p:sldId id="276" r:id="rId7"/>
    <p:sldId id="285" r:id="rId8"/>
    <p:sldId id="286" r:id="rId9"/>
    <p:sldId id="284" r:id="rId10"/>
    <p:sldId id="287" r:id="rId11"/>
    <p:sldId id="279" r:id="rId1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>
        <p:scale>
          <a:sx n="66" d="100"/>
          <a:sy n="66" d="100"/>
        </p:scale>
        <p:origin x="8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54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2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53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2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0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4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9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1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48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8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93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63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25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09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8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4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93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1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8755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8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930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63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25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090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8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44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9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845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143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2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8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930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632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257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090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3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80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8245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930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143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89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930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6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4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3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23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17B-0791-4131-8CA3-69D96DA4B276}" type="datetimeFigureOut">
              <a:rPr lang="es-MX" smtClean="0"/>
              <a:pPr/>
              <a:t>26/01/17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6B82-1A81-424B-953A-7298EDDFF6C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7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17B-0791-4131-8CA3-69D96DA4B27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26/01/17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6B82-1A81-424B-953A-7298EDDFF6C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1997" y="2251313"/>
            <a:ext cx="6986336" cy="221599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GUIONES</a:t>
            </a:r>
            <a:endParaRPr lang="es-ES" sz="13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02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4885" y="2967335"/>
            <a:ext cx="8250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LOGISTICA DE ENSAMBLE</a:t>
            </a:r>
            <a:endParaRPr lang="es-ES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28800" y="2921168"/>
            <a:ext cx="601256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FORMACIONES</a:t>
            </a:r>
            <a:endParaRPr lang="es-ES" sz="6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95 Grupo"/>
          <p:cNvGrpSpPr/>
          <p:nvPr/>
        </p:nvGrpSpPr>
        <p:grpSpPr>
          <a:xfrm>
            <a:off x="164592" y="332656"/>
            <a:ext cx="8583872" cy="6264696"/>
            <a:chOff x="2483768" y="2996952"/>
            <a:chExt cx="4254500" cy="3257550"/>
          </a:xfrm>
        </p:grpSpPr>
        <p:pic>
          <p:nvPicPr>
            <p:cNvPr id="51" name="Picture 50" descr="C:\Users\Oscar\Desktop\670px-Draw-a-Baseball-Field-Intr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2996952"/>
              <a:ext cx="4254500" cy="3257550"/>
            </a:xfrm>
            <a:prstGeom prst="rect">
              <a:avLst/>
            </a:prstGeom>
            <a:noFill/>
          </p:spPr>
        </p:pic>
        <p:grpSp>
          <p:nvGrpSpPr>
            <p:cNvPr id="52" name="31 Grupo"/>
            <p:cNvGrpSpPr/>
            <p:nvPr/>
          </p:nvGrpSpPr>
          <p:grpSpPr>
            <a:xfrm rot="2945386">
              <a:off x="4087627" y="3985524"/>
              <a:ext cx="556233" cy="496671"/>
              <a:chOff x="1979712" y="2708920"/>
              <a:chExt cx="1008112" cy="1008112"/>
            </a:xfrm>
          </p:grpSpPr>
          <p:grpSp>
            <p:nvGrpSpPr>
              <p:cNvPr id="102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104" name="34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5" name="35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36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7" name="37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103" name="33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3" name="38 Grupo"/>
            <p:cNvGrpSpPr/>
            <p:nvPr/>
          </p:nvGrpSpPr>
          <p:grpSpPr>
            <a:xfrm rot="3021776">
              <a:off x="4446520" y="3985309"/>
              <a:ext cx="556233" cy="496671"/>
              <a:chOff x="1979712" y="2708920"/>
              <a:chExt cx="1008112" cy="1008112"/>
            </a:xfrm>
          </p:grpSpPr>
          <p:grpSp>
            <p:nvGrpSpPr>
              <p:cNvPr id="96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98" name="41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9" name="42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0" name="43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1" name="44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97" name="40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4" name="16 Grupo"/>
            <p:cNvGrpSpPr/>
            <p:nvPr/>
          </p:nvGrpSpPr>
          <p:grpSpPr>
            <a:xfrm rot="5241976">
              <a:off x="5088000" y="4375363"/>
              <a:ext cx="493681" cy="495407"/>
              <a:chOff x="1979712" y="2708920"/>
              <a:chExt cx="1008112" cy="1008112"/>
            </a:xfrm>
          </p:grpSpPr>
          <p:grpSp>
            <p:nvGrpSpPr>
              <p:cNvPr id="90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92" name="66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67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4" name="68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5" name="69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91" name="65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5" name="17 Grupo"/>
            <p:cNvGrpSpPr/>
            <p:nvPr/>
          </p:nvGrpSpPr>
          <p:grpSpPr>
            <a:xfrm rot="5241976">
              <a:off x="5088000" y="4591386"/>
              <a:ext cx="493681" cy="495407"/>
              <a:chOff x="1979712" y="2708920"/>
              <a:chExt cx="1008112" cy="1008112"/>
            </a:xfrm>
          </p:grpSpPr>
          <p:grpSp>
            <p:nvGrpSpPr>
              <p:cNvPr id="84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86" name="60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7" name="61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8" name="62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63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85" name="59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6" name="24 Grupo"/>
            <p:cNvGrpSpPr/>
            <p:nvPr/>
          </p:nvGrpSpPr>
          <p:grpSpPr>
            <a:xfrm rot="5400000">
              <a:off x="5076919" y="4148217"/>
              <a:ext cx="493681" cy="495407"/>
              <a:chOff x="1979712" y="2708920"/>
              <a:chExt cx="1008112" cy="1008112"/>
            </a:xfrm>
          </p:grpSpPr>
          <p:grpSp>
            <p:nvGrpSpPr>
              <p:cNvPr id="78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80" name="52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1" name="53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2" name="54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55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79" name="51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7" name="74 Grupo"/>
            <p:cNvGrpSpPr/>
            <p:nvPr/>
          </p:nvGrpSpPr>
          <p:grpSpPr>
            <a:xfrm rot="293109">
              <a:off x="3584025" y="4603910"/>
              <a:ext cx="556233" cy="496671"/>
              <a:chOff x="1979712" y="2708920"/>
              <a:chExt cx="1008112" cy="1008112"/>
            </a:xfrm>
          </p:grpSpPr>
          <p:grpSp>
            <p:nvGrpSpPr>
              <p:cNvPr id="72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74" name="77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78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79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7" name="80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73" name="76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8" name="81 Grupo"/>
            <p:cNvGrpSpPr/>
            <p:nvPr/>
          </p:nvGrpSpPr>
          <p:grpSpPr>
            <a:xfrm rot="293109">
              <a:off x="3584027" y="4387886"/>
              <a:ext cx="556233" cy="496671"/>
              <a:chOff x="1979712" y="2708920"/>
              <a:chExt cx="1008112" cy="1008112"/>
            </a:xfrm>
          </p:grpSpPr>
          <p:grpSp>
            <p:nvGrpSpPr>
              <p:cNvPr id="66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68" name="84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9" name="85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86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87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67" name="83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9" name="88 Grupo"/>
            <p:cNvGrpSpPr/>
            <p:nvPr/>
          </p:nvGrpSpPr>
          <p:grpSpPr>
            <a:xfrm rot="293109">
              <a:off x="3584027" y="4171861"/>
              <a:ext cx="556233" cy="496671"/>
              <a:chOff x="1979712" y="2708920"/>
              <a:chExt cx="1008112" cy="1008112"/>
            </a:xfrm>
          </p:grpSpPr>
          <p:grpSp>
            <p:nvGrpSpPr>
              <p:cNvPr id="60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62" name="91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92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93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94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61" name="90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6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Oscar\Desktop\670px-Draw-a-Baseball-Field-In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516" y="169165"/>
            <a:ext cx="8509000" cy="6375654"/>
          </a:xfrm>
          <a:prstGeom prst="rect">
            <a:avLst/>
          </a:prstGeom>
          <a:noFill/>
        </p:spPr>
      </p:pic>
      <p:sp>
        <p:nvSpPr>
          <p:cNvPr id="4" name="2 Rectángulo redondeado"/>
          <p:cNvSpPr/>
          <p:nvPr/>
        </p:nvSpPr>
        <p:spPr>
          <a:xfrm>
            <a:off x="4139952" y="177281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3 Rectángulo redondeado"/>
          <p:cNvSpPr/>
          <p:nvPr/>
        </p:nvSpPr>
        <p:spPr>
          <a:xfrm>
            <a:off x="4644008" y="170080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4 Rectángulo redondeado"/>
          <p:cNvSpPr/>
          <p:nvPr/>
        </p:nvSpPr>
        <p:spPr>
          <a:xfrm>
            <a:off x="3707904" y="1988840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5 Rectángulo redondeado"/>
          <p:cNvSpPr/>
          <p:nvPr/>
        </p:nvSpPr>
        <p:spPr>
          <a:xfrm>
            <a:off x="5220072" y="1844824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6 Rectángulo redondeado"/>
          <p:cNvSpPr/>
          <p:nvPr/>
        </p:nvSpPr>
        <p:spPr>
          <a:xfrm>
            <a:off x="3419872" y="2348880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7 Rectángulo redondeado"/>
          <p:cNvSpPr/>
          <p:nvPr/>
        </p:nvSpPr>
        <p:spPr>
          <a:xfrm>
            <a:off x="3203848" y="285293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8 Rectángulo redondeado"/>
          <p:cNvSpPr/>
          <p:nvPr/>
        </p:nvSpPr>
        <p:spPr>
          <a:xfrm>
            <a:off x="5652120" y="213285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9 Rectángulo redondeado"/>
          <p:cNvSpPr/>
          <p:nvPr/>
        </p:nvSpPr>
        <p:spPr>
          <a:xfrm>
            <a:off x="3347864" y="335699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0 Rectángulo redondeado"/>
          <p:cNvSpPr/>
          <p:nvPr/>
        </p:nvSpPr>
        <p:spPr>
          <a:xfrm>
            <a:off x="3563888" y="371703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1 Rectángulo redondeado"/>
          <p:cNvSpPr/>
          <p:nvPr/>
        </p:nvSpPr>
        <p:spPr>
          <a:xfrm>
            <a:off x="4067944" y="4005064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2 Rectángulo redondeado"/>
          <p:cNvSpPr/>
          <p:nvPr/>
        </p:nvSpPr>
        <p:spPr>
          <a:xfrm>
            <a:off x="4572000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3 Rectángulo redondeado"/>
          <p:cNvSpPr/>
          <p:nvPr/>
        </p:nvSpPr>
        <p:spPr>
          <a:xfrm>
            <a:off x="5148064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4 Rectángulo redondeado"/>
          <p:cNvSpPr/>
          <p:nvPr/>
        </p:nvSpPr>
        <p:spPr>
          <a:xfrm>
            <a:off x="6012160" y="278092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5 Rectángulo redondeado"/>
          <p:cNvSpPr/>
          <p:nvPr/>
        </p:nvSpPr>
        <p:spPr>
          <a:xfrm>
            <a:off x="5868144" y="350100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6 Rectángulo redondeado"/>
          <p:cNvSpPr/>
          <p:nvPr/>
        </p:nvSpPr>
        <p:spPr>
          <a:xfrm>
            <a:off x="5580112" y="386104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7 Rectángulo redondeado"/>
          <p:cNvSpPr/>
          <p:nvPr/>
        </p:nvSpPr>
        <p:spPr>
          <a:xfrm>
            <a:off x="5868144" y="242088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 redondeado"/>
          <p:cNvSpPr/>
          <p:nvPr/>
        </p:nvSpPr>
        <p:spPr>
          <a:xfrm>
            <a:off x="6012160" y="314096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C:\Users\Oscar\Desktop\670px-Draw-a-Baseball-Field-In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250317"/>
            <a:ext cx="8509000" cy="6357366"/>
          </a:xfrm>
          <a:prstGeom prst="rect">
            <a:avLst/>
          </a:prstGeom>
          <a:noFill/>
        </p:spPr>
      </p:pic>
      <p:sp>
        <p:nvSpPr>
          <p:cNvPr id="51" name="7 Rectángulo redondeado"/>
          <p:cNvSpPr/>
          <p:nvPr/>
        </p:nvSpPr>
        <p:spPr>
          <a:xfrm>
            <a:off x="3203848" y="2931803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9 Rectángulo redondeado"/>
          <p:cNvSpPr/>
          <p:nvPr/>
        </p:nvSpPr>
        <p:spPr>
          <a:xfrm>
            <a:off x="3347864" y="3435859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10 Rectángulo redondeado"/>
          <p:cNvSpPr/>
          <p:nvPr/>
        </p:nvSpPr>
        <p:spPr>
          <a:xfrm>
            <a:off x="3563888" y="3795899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11 Rectángulo redondeado"/>
          <p:cNvSpPr/>
          <p:nvPr/>
        </p:nvSpPr>
        <p:spPr>
          <a:xfrm>
            <a:off x="4067944" y="4083931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12 Rectángulo redondeado"/>
          <p:cNvSpPr/>
          <p:nvPr/>
        </p:nvSpPr>
        <p:spPr>
          <a:xfrm>
            <a:off x="4572000" y="4155939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13 Rectángulo redondeado"/>
          <p:cNvSpPr/>
          <p:nvPr/>
        </p:nvSpPr>
        <p:spPr>
          <a:xfrm>
            <a:off x="5148064" y="4155939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14 Rectángulo redondeado"/>
          <p:cNvSpPr/>
          <p:nvPr/>
        </p:nvSpPr>
        <p:spPr>
          <a:xfrm>
            <a:off x="6012160" y="2859795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15 Rectángulo redondeado"/>
          <p:cNvSpPr/>
          <p:nvPr/>
        </p:nvSpPr>
        <p:spPr>
          <a:xfrm>
            <a:off x="5816386" y="3576388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16 Rectángulo redondeado"/>
          <p:cNvSpPr/>
          <p:nvPr/>
        </p:nvSpPr>
        <p:spPr>
          <a:xfrm>
            <a:off x="5515414" y="3866163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19 Rectángulo redondeado"/>
          <p:cNvSpPr/>
          <p:nvPr/>
        </p:nvSpPr>
        <p:spPr>
          <a:xfrm>
            <a:off x="6012160" y="3219835"/>
            <a:ext cx="144016" cy="140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4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90674" y="2504232"/>
            <a:ext cx="6676957" cy="221599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GRACIA</a:t>
            </a:r>
            <a:r>
              <a:rPr lang="es-ES" sz="13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s-ES" sz="13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3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</Words>
  <Application>Microsoft Macintosh PowerPoint</Application>
  <PresentationFormat>Letter Paper (8.5x11 in)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Arial</vt:lpstr>
      <vt:lpstr>Tema de Office</vt:lpstr>
      <vt:lpstr>1_Tema de Office</vt:lpstr>
      <vt:lpstr>4_Tema de Office</vt:lpstr>
      <vt:lpstr>9_Tema de Office</vt:lpstr>
      <vt:lpstr>10_Tema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Alcántara Sánchez</dc:creator>
  <cp:lastModifiedBy>Ricardo Sander</cp:lastModifiedBy>
  <cp:revision>51</cp:revision>
  <dcterms:created xsi:type="dcterms:W3CDTF">2016-05-19T22:56:01Z</dcterms:created>
  <dcterms:modified xsi:type="dcterms:W3CDTF">2017-01-26T17:33:41Z</dcterms:modified>
</cp:coreProperties>
</file>